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00" r:id="rId4"/>
    <p:sldId id="303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00"/>
            <p14:sldId id="303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07/07/2024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07/07/2024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</a:t>
            </a:r>
            <a:br>
              <a:rPr lang="it-IT" dirty="0"/>
            </a:br>
            <a:r>
              <a:rPr lang="it-IT" dirty="0"/>
              <a:t>per il monitoraggio cooperativo</a:t>
            </a:r>
            <a:br>
              <a:rPr lang="it-IT" dirty="0"/>
            </a:br>
            <a:r>
              <a:rPr lang="it-IT" dirty="0"/>
              <a:t>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640944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57843"/>
          <a:stretch/>
        </p:blipFill>
        <p:spPr>
          <a:xfrm>
            <a:off x="1795773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846565" y="1742399"/>
            <a:ext cx="942535" cy="2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57843"/>
          <a:stretch/>
        </p:blipFill>
        <p:spPr>
          <a:xfrm>
            <a:off x="1504845" y="353660"/>
            <a:ext cx="847179" cy="168533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42401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836" y="327492"/>
            <a:ext cx="4820327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Conclusione &amp; Possibili sviluppi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3" y="1967645"/>
            <a:ext cx="4321228" cy="197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883305"/>
            <a:ext cx="4321228" cy="293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Dall’analisi degli indici di copertura si deduce che gli algoritmi implementati aumentano e garantiscono nel tempo un certo livello di coverage dei targets mobili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Flessibilità nella richiesta di copertura, la quale conduce a una gestione più efficiente delle risorse degli agenti, migliorando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C35DC1DB-5BF5-3611-5F38-5A76A26BD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1" y="879614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1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6">
                <a:extLst>
                  <a:ext uri="{FF2B5EF4-FFF2-40B4-BE49-F238E27FC236}">
                    <a16:creationId xmlns:a16="http://schemas.microsoft.com/office/drawing/2014/main" id="{DB7D27E1-0B72-1079-17B6-4B218557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220" y="879613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schermata, design, cubo">
            <a:extLst>
              <a:ext uri="{FF2B5EF4-FFF2-40B4-BE49-F238E27FC236}">
                <a16:creationId xmlns:a16="http://schemas.microsoft.com/office/drawing/2014/main" id="{1EC74DC5-B5E4-86B0-145D-E8187D948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6921304" y="2672478"/>
            <a:ext cx="2043459" cy="2123261"/>
          </a:xfrm>
          <a:prstGeom prst="rect">
            <a:avLst/>
          </a:prstGeo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" y="3777264"/>
            <a:ext cx="4869174" cy="604241"/>
          </a:xfrm>
        </p:spPr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/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CF36937-1A3D-0784-8DF0-99FBCAF0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13" y="2503858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41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Logica della formulazione matematica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1"/>
                <a:ext cx="4713278" cy="1196457"/>
              </a:xfrm>
              <a:prstGeom prst="rect">
                <a:avLst/>
              </a:prstGeom>
              <a:blipFill>
                <a:blip r:embed="rId2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44428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Segnaposto testo 6">
                <a:extLst>
                  <a:ext uri="{FF2B5EF4-FFF2-40B4-BE49-F238E27FC236}">
                    <a16:creationId xmlns:a16="http://schemas.microsoft.com/office/drawing/2014/main" id="{21A75736-C801-45F6-FF85-1047FFB0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439481"/>
                <a:ext cx="4589036" cy="682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71E7E6F-6661-8D65-B7E5-E6E3B7C88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800" y="1016622"/>
            <a:ext cx="4248124" cy="26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Per ogni agente viene calcolato il gradiente della funzione obbiettivo rispetto alle posizioni sia di droni che di target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Vengono aggiornate le traiettorie degli agenti seguendo 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21517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Definizione dei parametri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η</m:t>
                      </m:r>
                      <m:r>
                        <m:rPr>
                          <m:nor/>
                        </m:rPr>
                        <a:rPr lang="it-IT" sz="1400" b="1" i="1" dirty="0" smtClean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929" b="-958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485841" y="916499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689</TotalTime>
  <Words>670</Words>
  <Application>Microsoft Office PowerPoint</Application>
  <PresentationFormat>Presentazione su schermo (16:9)</PresentationFormat>
  <Paragraphs>128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Presentazione standard di PowerPoint</vt:lpstr>
      <vt:lpstr>Presentazione standard di PowerPoint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Conclusione &amp; Possibili sviluppi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48</cp:revision>
  <dcterms:created xsi:type="dcterms:W3CDTF">2023-05-29T14:12:34Z</dcterms:created>
  <dcterms:modified xsi:type="dcterms:W3CDTF">2024-07-07T09:00:27Z</dcterms:modified>
  <cp:category/>
</cp:coreProperties>
</file>